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C3"/>
    <a:srgbClr val="FF2929"/>
    <a:srgbClr val="000000"/>
    <a:srgbClr val="F9FF05"/>
    <a:srgbClr val="1B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9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92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48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183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26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83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03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96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29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461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46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65A8-8173-4EBD-815C-EAACAE5957F2}" type="datetimeFigureOut">
              <a:rPr lang="ko-KR" altLang="en-US" smtClean="0"/>
              <a:t>2023-01-02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0658-2C9A-4685-BE88-BD7984B5F52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249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0C6ECEC-8767-8226-3990-B49211B1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6000" intensity="1"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379"/>
          <a:stretch/>
        </p:blipFill>
        <p:spPr>
          <a:xfrm>
            <a:off x="796965" y="0"/>
            <a:ext cx="5468586" cy="736401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6F95E2A-4211-1F1E-32FA-9562D0F72E8F}"/>
              </a:ext>
            </a:extLst>
          </p:cNvPr>
          <p:cNvSpPr/>
          <p:nvPr/>
        </p:nvSpPr>
        <p:spPr>
          <a:xfrm rot="16200000">
            <a:off x="1823513" y="2921977"/>
            <a:ext cx="3415493" cy="546858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32" name="Picture 8" descr="M (M, 1931) : 네이버 블로그">
            <a:extLst>
              <a:ext uri="{FF2B5EF4-FFF2-40B4-BE49-F238E27FC236}">
                <a16:creationId xmlns:a16="http://schemas.microsoft.com/office/drawing/2014/main" id="{7D910C58-9E88-1D49-DE14-DF75F55A8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intensity="1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74" r="38036" b="52614"/>
          <a:stretch/>
        </p:blipFill>
        <p:spPr bwMode="auto">
          <a:xfrm>
            <a:off x="4695705" y="3948526"/>
            <a:ext cx="1956121" cy="250049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842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 - German films - Goethe-Institut USA">
            <a:extLst>
              <a:ext uri="{FF2B5EF4-FFF2-40B4-BE49-F238E27FC236}">
                <a16:creationId xmlns:a16="http://schemas.microsoft.com/office/drawing/2014/main" id="{42116F93-AB6B-3D16-CFC8-B714C7FF5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07"/>
          <a:stretch/>
        </p:blipFill>
        <p:spPr bwMode="auto">
          <a:xfrm>
            <a:off x="206174" y="5069112"/>
            <a:ext cx="1956121" cy="250049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2921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586EF-3A9E-255E-5835-B1382D6C7749}"/>
              </a:ext>
            </a:extLst>
          </p:cNvPr>
          <p:cNvSpPr txBox="1"/>
          <p:nvPr/>
        </p:nvSpPr>
        <p:spPr>
          <a:xfrm>
            <a:off x="2334493" y="7148356"/>
            <a:ext cx="4317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i="1" dirty="0">
                <a:ln w="28575">
                  <a:noFill/>
                </a:ln>
                <a:solidFill>
                  <a:srgbClr val="FFF4C3"/>
                </a:solidFill>
                <a:effectLst/>
                <a:latin typeface="Big John" panose="02000000000000000000" pitchFamily="50" charset="0"/>
                <a:ea typeface="검은고딕 블랙" panose="00000A00000000000000" pitchFamily="50" charset="-127"/>
              </a:rPr>
              <a:t>Fritz Lang’s</a:t>
            </a:r>
            <a:endParaRPr lang="ko-KR" altLang="en-US" sz="4000" i="1" dirty="0">
              <a:ln w="28575">
                <a:noFill/>
              </a:ln>
              <a:solidFill>
                <a:srgbClr val="FFF4C3"/>
              </a:solidFill>
              <a:latin typeface="Big John" panose="02000000000000000000" pitchFamily="50" charset="0"/>
              <a:ea typeface="검은고딕 블랙" panose="00000A00000000000000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223F241-FEFB-5E8F-5F43-EFB5DC0CEBFF}"/>
              </a:ext>
            </a:extLst>
          </p:cNvPr>
          <p:cNvSpPr/>
          <p:nvPr/>
        </p:nvSpPr>
        <p:spPr>
          <a:xfrm>
            <a:off x="175441" y="7579969"/>
            <a:ext cx="2016000" cy="34632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i="0" strike="noStrike" dirty="0">
                <a:solidFill>
                  <a:schemeClr val="tx1"/>
                </a:solidFill>
                <a:effectLst/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Gustaf Gr</a:t>
            </a:r>
            <a:r>
              <a:rPr lang="en-US" altLang="ko-KR" sz="1600" i="0" strike="noStrike" dirty="0">
                <a:solidFill>
                  <a:schemeClr val="tx1"/>
                </a:solidFill>
                <a:effectLst/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ü</a:t>
            </a:r>
            <a:r>
              <a:rPr lang="en-US" altLang="ko-KR" sz="1600" b="1" i="0" strike="noStrike" dirty="0">
                <a:solidFill>
                  <a:schemeClr val="tx1"/>
                </a:solidFill>
                <a:effectLst/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ndgens</a:t>
            </a:r>
            <a:endParaRPr lang="ko-KR" altLang="en-US" sz="1600" b="1" i="1" dirty="0">
              <a:ln w="28575">
                <a:noFill/>
              </a:ln>
              <a:solidFill>
                <a:schemeClr val="tx1"/>
              </a:solidFill>
              <a:effectLst>
                <a:outerShdw blurRad="520700" dist="38100" dir="2700000" sx="121000" sy="121000" algn="tl" rotWithShape="0">
                  <a:prstClr val="black">
                    <a:alpha val="40000"/>
                  </a:prstClr>
                </a:outerShdw>
              </a:effectLst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F0AAC-C9F5-31BA-10D2-88D02263C357}"/>
              </a:ext>
            </a:extLst>
          </p:cNvPr>
          <p:cNvSpPr txBox="1"/>
          <p:nvPr/>
        </p:nvSpPr>
        <p:spPr>
          <a:xfrm>
            <a:off x="2515110" y="7444937"/>
            <a:ext cx="25955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i="1" dirty="0">
                <a:solidFill>
                  <a:srgbClr val="FF2929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M</a:t>
            </a:r>
            <a:endParaRPr lang="ko-KR" altLang="en-US" sz="9600" i="1" dirty="0">
              <a:solidFill>
                <a:srgbClr val="FF2929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71867-E053-3067-816B-80609D707E1E}"/>
              </a:ext>
            </a:extLst>
          </p:cNvPr>
          <p:cNvSpPr txBox="1"/>
          <p:nvPr/>
        </p:nvSpPr>
        <p:spPr>
          <a:xfrm>
            <a:off x="79004" y="9608952"/>
            <a:ext cx="67095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ko-KR" altLang="en-US" sz="900" b="1" i="1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● </a:t>
            </a:r>
            <a:r>
              <a:rPr lang="en-US" altLang="ko-KR" sz="900" b="1" i="1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Inge Landgut</a:t>
            </a:r>
            <a:r>
              <a:rPr lang="ko-KR" altLang="en-US" sz="900" b="1" i="1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 ● </a:t>
            </a:r>
            <a:r>
              <a:rPr lang="en-US" altLang="ko-KR" sz="900" b="1" i="1" spc="300" dirty="0">
                <a:solidFill>
                  <a:srgbClr val="FFFFFF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Theodor</a:t>
            </a:r>
            <a:r>
              <a:rPr lang="ko-KR" altLang="en-US" sz="900" b="1" i="1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 ● </a:t>
            </a:r>
            <a:r>
              <a:rPr lang="en-US" altLang="ko-KR" sz="900" b="1" i="1" spc="300" dirty="0">
                <a:solidFill>
                  <a:srgbClr val="FFFFFF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Loos </a:t>
            </a:r>
            <a:r>
              <a:rPr lang="en-US" altLang="ko-KR" sz="900" b="1" i="1" u="none" strike="noStrike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Otto</a:t>
            </a:r>
            <a:r>
              <a:rPr lang="ko-KR" altLang="en-US" sz="900" b="1" i="1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 ● </a:t>
            </a:r>
            <a:r>
              <a:rPr lang="en-US" altLang="ko-KR" sz="900" b="1" i="1" u="none" strike="noStrike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Wernicke</a:t>
            </a:r>
            <a:r>
              <a:rPr lang="ko-KR" altLang="en-US" sz="900" b="1" i="1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 </a:t>
            </a:r>
            <a:r>
              <a:rPr lang="en-US" altLang="ko-KR" sz="900" b="1" i="1" u="none" strike="noStrike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Ellen</a:t>
            </a:r>
            <a:r>
              <a:rPr lang="ko-KR" altLang="en-US" sz="900" b="1" i="1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 ● </a:t>
            </a:r>
            <a:r>
              <a:rPr lang="en-US" altLang="ko-KR" sz="900" b="1" i="1" u="none" strike="noStrike" spc="3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Noto Sans" panose="020B0502040504020204" pitchFamily="34" charset="0"/>
              </a:rPr>
              <a:t>Widmann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6B1CC95-7B8F-2013-4745-18E1E65DEA4B}"/>
              </a:ext>
            </a:extLst>
          </p:cNvPr>
          <p:cNvSpPr/>
          <p:nvPr/>
        </p:nvSpPr>
        <p:spPr>
          <a:xfrm>
            <a:off x="4666845" y="6461032"/>
            <a:ext cx="2013840" cy="34632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effectLst>
                  <a:outerShdw blurRad="520700" dist="38100" dir="2700000" sx="121000" sy="121000" algn="tl" rotWithShape="0">
                    <a:prstClr val="black">
                      <a:alpha val="40000"/>
                    </a:prstClr>
                  </a:outerShdw>
                </a:effectLst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Peter Lorre</a:t>
            </a:r>
            <a:endParaRPr lang="ko-KR" altLang="en-US" sz="1600" b="1" i="1" dirty="0">
              <a:ln w="28575">
                <a:noFill/>
              </a:ln>
              <a:solidFill>
                <a:schemeClr val="tx1"/>
              </a:solidFill>
              <a:effectLst>
                <a:outerShdw blurRad="520700" dist="38100" dir="2700000" sx="121000" sy="121000" algn="tl" rotWithShape="0">
                  <a:prstClr val="black">
                    <a:alpha val="40000"/>
                  </a:prstClr>
                </a:outerShdw>
              </a:effectLst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98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20</Words>
  <Application>Microsoft Office PowerPoint</Application>
  <PresentationFormat>A4 용지(210x297mm)</PresentationFormat>
  <Paragraphs>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배달의민족 도현</vt:lpstr>
      <vt:lpstr>에스코어 드림 3 Light</vt:lpstr>
      <vt:lpstr>에스코어 드림 8 Heavy</vt:lpstr>
      <vt:lpstr>에스코어 드림 9 Black</vt:lpstr>
      <vt:lpstr>Arial</vt:lpstr>
      <vt:lpstr>Big John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hanjuwon01@gmail.com</dc:creator>
  <cp:lastModifiedBy>hanjuwon01@gmail.com</cp:lastModifiedBy>
  <cp:revision>8</cp:revision>
  <dcterms:created xsi:type="dcterms:W3CDTF">2023-01-01T02:08:17Z</dcterms:created>
  <dcterms:modified xsi:type="dcterms:W3CDTF">2023-01-02T10:35:43Z</dcterms:modified>
</cp:coreProperties>
</file>